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3"/>
  </p:sldMasterIdLst>
  <p:notesMasterIdLst>
    <p:notesMasterId r:id="rId4"/>
  </p:notesMasterIdLst>
  <p:sldIdLst>
    <p:sldId id="256" r:id="rId5"/>
  </p:sldIdLst>
  <p:sldSz cy="13716000" cx="24384000"/>
  <p:notesSz cx="6858000" cy="9144000"/>
  <p:embeddedFontLst>
    <p:embeddedFont>
      <p:font typeface="Helvetica Neue"/>
      <p:regular r:id="rId6"/>
      <p:bold r:id="rId7"/>
      <p:italic r:id="rId8"/>
      <p:boldItalic r:id="rId9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r:id="rId10" roundtripDataSignature="AMtx7mgC5SWKf8l8rH13fvdIYB+KLN42z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10" Type="http://customschemas.google.com/relationships/presentationmetadata" Target="metadata"/><Relationship Id="rId9" Type="http://schemas.openxmlformats.org/officeDocument/2006/relationships/font" Target="fonts/HelveticaNeue-boldItalic.fntdata"/><Relationship Id="rId5" Type="http://schemas.openxmlformats.org/officeDocument/2006/relationships/slide" Target="slides/slide1.xml"/><Relationship Id="rId6" Type="http://schemas.openxmlformats.org/officeDocument/2006/relationships/font" Target="fonts/HelveticaNeue-regular.fntdata"/><Relationship Id="rId7" Type="http://schemas.openxmlformats.org/officeDocument/2006/relationships/font" Target="fonts/HelveticaNeue-bold.fntdata"/><Relationship Id="rId8" Type="http://schemas.openxmlformats.org/officeDocument/2006/relationships/font" Target="fonts/HelveticaNeue-italic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lnSpc>
                <a:spcPct val="117999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200" u="none" cap="none" strike="noStrike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-228600" lvl="1" marL="914400" marR="0" rtl="0" algn="l">
              <a:lnSpc>
                <a:spcPct val="117999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200" u="none" cap="none" strike="noStrike"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-228600" lvl="2" marL="1371600" marR="0" rtl="0" algn="l">
              <a:lnSpc>
                <a:spcPct val="117999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200" u="none" cap="none" strike="noStrike"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-228600" lvl="3" marL="1828800" marR="0" rtl="0" algn="l">
              <a:lnSpc>
                <a:spcPct val="117999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200" u="none" cap="none" strike="noStrike"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-228600" lvl="4" marL="2286000" marR="0" rtl="0" algn="l">
              <a:lnSpc>
                <a:spcPct val="117999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200" u="none" cap="none" strike="noStrike"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-228600" lvl="5" marL="2743200" marR="0" rtl="0" algn="l">
              <a:lnSpc>
                <a:spcPct val="117999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200" u="none" cap="none" strike="noStrike"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-228600" lvl="6" marL="3200400" marR="0" rtl="0" algn="l">
              <a:lnSpc>
                <a:spcPct val="117999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200" u="none" cap="none" strike="noStrike"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-228600" lvl="7" marL="3657600" marR="0" rtl="0" algn="l">
              <a:lnSpc>
                <a:spcPct val="117999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200" u="none" cap="none" strike="noStrike"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-228600" lvl="8" marL="4114800" marR="0" rtl="0" algn="l">
              <a:lnSpc>
                <a:spcPct val="117999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200" u="none" cap="none" strike="noStrike"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g3c0de197cb2_0_4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6" name="Google Shape;46;g3c0de197cb2_0_4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&amp; Bullets" type="tx">
  <p:cSld name="TITLE_AND_BODY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3"/>
          <p:cNvSpPr txBox="1"/>
          <p:nvPr>
            <p:ph type="title"/>
          </p:nvPr>
        </p:nvSpPr>
        <p:spPr>
          <a:xfrm>
            <a:off x="1206500" y="1079500"/>
            <a:ext cx="21971000" cy="1433163"/>
          </a:xfrm>
          <a:prstGeom prst="rect">
            <a:avLst/>
          </a:prstGeom>
          <a:noFill/>
          <a:ln>
            <a:noFill/>
          </a:ln>
        </p:spPr>
        <p:txBody>
          <a:bodyPr anchorCtr="0" anchor="t" bIns="50800" lIns="50800" spcFirstLastPara="1" rIns="50800" wrap="square" tIns="50800">
            <a:norm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1pPr>
            <a:lvl2pPr lvl="1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2pPr>
            <a:lvl3pPr lvl="2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3pPr>
            <a:lvl4pPr lvl="3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4pPr>
            <a:lvl5pPr lvl="4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5pPr>
            <a:lvl6pPr lvl="5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6pPr>
            <a:lvl7pPr lvl="6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7pPr>
            <a:lvl8pPr lvl="7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8pPr>
            <a:lvl9pPr lvl="8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9pPr>
          </a:lstStyle>
          <a:p/>
        </p:txBody>
      </p:sp>
      <p:sp>
        <p:nvSpPr>
          <p:cNvPr id="11" name="Google Shape;11;p3"/>
          <p:cNvSpPr txBox="1"/>
          <p:nvPr>
            <p:ph idx="12" type="sldNum"/>
          </p:nvPr>
        </p:nvSpPr>
        <p:spPr>
          <a:xfrm>
            <a:off x="12001499" y="13080999"/>
            <a:ext cx="368505" cy="374600"/>
          </a:xfrm>
          <a:prstGeom prst="rect">
            <a:avLst/>
          </a:prstGeom>
          <a:noFill/>
          <a:ln>
            <a:noFill/>
          </a:ln>
        </p:spPr>
        <p:txBody>
          <a:bodyPr anchorCtr="0" anchor="b" bIns="50800" lIns="50800" spcFirstLastPara="1" rIns="50800" wrap="square" tIns="50800">
            <a:spAutoFit/>
          </a:bodyPr>
          <a:lstStyle>
            <a:lvl1pPr indent="0" lvl="0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solidFill>
                  <a:srgbClr val="000000"/>
                </a:solidFill>
              </a:defRPr>
            </a:lvl1pPr>
            <a:lvl2pPr indent="0" lvl="1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solidFill>
                  <a:srgbClr val="000000"/>
                </a:solidFill>
              </a:defRPr>
            </a:lvl2pPr>
            <a:lvl3pPr indent="0" lvl="2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solidFill>
                  <a:srgbClr val="000000"/>
                </a:solidFill>
              </a:defRPr>
            </a:lvl3pPr>
            <a:lvl4pPr indent="0" lvl="3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solidFill>
                  <a:srgbClr val="000000"/>
                </a:solidFill>
              </a:defRPr>
            </a:lvl4pPr>
            <a:lvl5pPr indent="0" lvl="4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solidFill>
                  <a:srgbClr val="000000"/>
                </a:solidFill>
              </a:defRPr>
            </a:lvl5pPr>
            <a:lvl6pPr indent="0" lvl="5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solidFill>
                  <a:srgbClr val="000000"/>
                </a:solidFill>
              </a:defRPr>
            </a:lvl6pPr>
            <a:lvl7pPr indent="0" lvl="6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solidFill>
                  <a:srgbClr val="000000"/>
                </a:solidFill>
              </a:defRPr>
            </a:lvl7pPr>
            <a:lvl8pPr indent="0" lvl="7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solidFill>
                  <a:srgbClr val="000000"/>
                </a:solidFill>
              </a:defRPr>
            </a:lvl8pPr>
            <a:lvl9pPr indent="0" lvl="8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solidFill>
                  <a:srgbClr val="000000"/>
                </a:solidFill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2" name="Google Shape;12;p3"/>
          <p:cNvSpPr txBox="1"/>
          <p:nvPr>
            <p:ph idx="1" type="body"/>
          </p:nvPr>
        </p:nvSpPr>
        <p:spPr>
          <a:xfrm>
            <a:off x="1424200" y="2611025"/>
            <a:ext cx="21665100" cy="9796800"/>
          </a:xfrm>
          <a:prstGeom prst="rect">
            <a:avLst/>
          </a:prstGeom>
        </p:spPr>
        <p:txBody>
          <a:bodyPr anchorCtr="0" anchor="t" bIns="50800" lIns="50800" spcFirstLastPara="1" rIns="50800" wrap="square" tIns="50800">
            <a:noAutofit/>
          </a:bodyPr>
          <a:lstStyle>
            <a:lvl1pPr indent="-457200" lvl="0" marL="457200">
              <a:spcBef>
                <a:spcPts val="0"/>
              </a:spcBef>
              <a:spcAft>
                <a:spcPts val="0"/>
              </a:spcAft>
              <a:buSzPts val="3600"/>
              <a:buChar char="•"/>
              <a:defRPr sz="3600"/>
            </a:lvl1pPr>
            <a:lvl2pPr indent="-457200" lvl="1" marL="914400">
              <a:spcBef>
                <a:spcPts val="0"/>
              </a:spcBef>
              <a:spcAft>
                <a:spcPts val="0"/>
              </a:spcAft>
              <a:buSzPts val="3600"/>
              <a:buChar char="•"/>
              <a:defRPr sz="3600"/>
            </a:lvl2pPr>
            <a:lvl3pPr indent="-457200" lvl="2" marL="1371600">
              <a:spcBef>
                <a:spcPts val="0"/>
              </a:spcBef>
              <a:spcAft>
                <a:spcPts val="0"/>
              </a:spcAft>
              <a:buSzPts val="3600"/>
              <a:buChar char="•"/>
              <a:defRPr sz="3600"/>
            </a:lvl3pPr>
            <a:lvl4pPr indent="-457200" lvl="3" marL="1828800">
              <a:spcBef>
                <a:spcPts val="0"/>
              </a:spcBef>
              <a:spcAft>
                <a:spcPts val="0"/>
              </a:spcAft>
              <a:buSzPts val="3600"/>
              <a:buChar char="•"/>
              <a:defRPr sz="3600"/>
            </a:lvl4pPr>
            <a:lvl5pPr indent="-457200" lvl="4" marL="2286000">
              <a:spcBef>
                <a:spcPts val="0"/>
              </a:spcBef>
              <a:spcAft>
                <a:spcPts val="0"/>
              </a:spcAft>
              <a:buSzPts val="3600"/>
              <a:buChar char="•"/>
              <a:defRPr sz="3600"/>
            </a:lvl5pPr>
            <a:lvl6pPr indent="-457200" lvl="5" marL="2743200">
              <a:spcBef>
                <a:spcPts val="0"/>
              </a:spcBef>
              <a:spcAft>
                <a:spcPts val="0"/>
              </a:spcAft>
              <a:buSzPts val="3600"/>
              <a:buChar char="•"/>
              <a:defRPr sz="3600"/>
            </a:lvl6pPr>
            <a:lvl7pPr indent="-457200" lvl="6" marL="3200400">
              <a:spcBef>
                <a:spcPts val="0"/>
              </a:spcBef>
              <a:spcAft>
                <a:spcPts val="0"/>
              </a:spcAft>
              <a:buSzPts val="3600"/>
              <a:buChar char="•"/>
              <a:defRPr sz="3600"/>
            </a:lvl7pPr>
            <a:lvl8pPr indent="-457200" lvl="7" marL="3657600">
              <a:spcBef>
                <a:spcPts val="0"/>
              </a:spcBef>
              <a:spcAft>
                <a:spcPts val="0"/>
              </a:spcAft>
              <a:buSzPts val="3600"/>
              <a:buChar char="•"/>
              <a:defRPr sz="3600"/>
            </a:lvl8pPr>
            <a:lvl9pPr indent="-457200" lvl="8" marL="4114800">
              <a:spcBef>
                <a:spcPts val="0"/>
              </a:spcBef>
              <a:spcAft>
                <a:spcPts val="0"/>
              </a:spcAft>
              <a:buSzPts val="3600"/>
              <a:buChar char="•"/>
              <a:defRPr sz="3600"/>
            </a:lvl9pPr>
          </a:lstStyle>
          <a:p/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hoto">
  <p:cSld name="Photo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16"/>
          <p:cNvSpPr/>
          <p:nvPr>
            <p:ph idx="2" type="pic"/>
          </p:nvPr>
        </p:nvSpPr>
        <p:spPr>
          <a:xfrm>
            <a:off x="0" y="-21575"/>
            <a:ext cx="6496200" cy="10880100"/>
          </a:xfrm>
          <a:prstGeom prst="rect">
            <a:avLst/>
          </a:prstGeom>
          <a:noFill/>
          <a:ln>
            <a:noFill/>
          </a:ln>
        </p:spPr>
      </p:sp>
      <p:sp>
        <p:nvSpPr>
          <p:cNvPr id="15" name="Google Shape;15;p16"/>
          <p:cNvSpPr txBox="1"/>
          <p:nvPr>
            <p:ph idx="12" type="sldNum"/>
          </p:nvPr>
        </p:nvSpPr>
        <p:spPr>
          <a:xfrm>
            <a:off x="12001499" y="13080999"/>
            <a:ext cx="368505" cy="374600"/>
          </a:xfrm>
          <a:prstGeom prst="rect">
            <a:avLst/>
          </a:prstGeom>
          <a:noFill/>
          <a:ln>
            <a:noFill/>
          </a:ln>
        </p:spPr>
        <p:txBody>
          <a:bodyPr anchorCtr="0" anchor="b" bIns="50800" lIns="50800" spcFirstLastPara="1" rIns="50800" wrap="square" tIns="50800">
            <a:spAutoFit/>
          </a:bodyPr>
          <a:lstStyle>
            <a:lvl1pPr indent="0" lvl="0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Helvetica Neue"/>
              <a:buNone/>
              <a:defRPr>
                <a:solidFill>
                  <a:srgbClr val="FFFFFF"/>
                </a:solidFill>
              </a:defRPr>
            </a:lvl1pPr>
            <a:lvl2pPr indent="0" lvl="1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Helvetica Neue"/>
              <a:buNone/>
              <a:defRPr>
                <a:solidFill>
                  <a:srgbClr val="FFFFFF"/>
                </a:solidFill>
              </a:defRPr>
            </a:lvl2pPr>
            <a:lvl3pPr indent="0" lvl="2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Helvetica Neue"/>
              <a:buNone/>
              <a:defRPr>
                <a:solidFill>
                  <a:srgbClr val="FFFFFF"/>
                </a:solidFill>
              </a:defRPr>
            </a:lvl3pPr>
            <a:lvl4pPr indent="0" lvl="3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Helvetica Neue"/>
              <a:buNone/>
              <a:defRPr>
                <a:solidFill>
                  <a:srgbClr val="FFFFFF"/>
                </a:solidFill>
              </a:defRPr>
            </a:lvl4pPr>
            <a:lvl5pPr indent="0" lvl="4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Helvetica Neue"/>
              <a:buNone/>
              <a:defRPr>
                <a:solidFill>
                  <a:srgbClr val="FFFFFF"/>
                </a:solidFill>
              </a:defRPr>
            </a:lvl5pPr>
            <a:lvl6pPr indent="0" lvl="5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Helvetica Neue"/>
              <a:buNone/>
              <a:defRPr>
                <a:solidFill>
                  <a:srgbClr val="FFFFFF"/>
                </a:solidFill>
              </a:defRPr>
            </a:lvl6pPr>
            <a:lvl7pPr indent="0" lvl="6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Helvetica Neue"/>
              <a:buNone/>
              <a:defRPr>
                <a:solidFill>
                  <a:srgbClr val="FFFFFF"/>
                </a:solidFill>
              </a:defRPr>
            </a:lvl7pPr>
            <a:lvl8pPr indent="0" lvl="7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Helvetica Neue"/>
              <a:buNone/>
              <a:defRPr>
                <a:solidFill>
                  <a:srgbClr val="FFFFFF"/>
                </a:solidFill>
              </a:defRPr>
            </a:lvl8pPr>
            <a:lvl9pPr indent="0" lvl="8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Helvetica Neue"/>
              <a:buNone/>
              <a:defRPr>
                <a:solidFill>
                  <a:srgbClr val="FFFFFF"/>
                </a:solidFill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>
              <a:solidFill>
                <a:srgbClr val="000000"/>
              </a:solidFill>
            </a:endParaRPr>
          </a:p>
        </p:txBody>
      </p:sp>
      <p:sp>
        <p:nvSpPr>
          <p:cNvPr id="16" name="Google Shape;16;p16"/>
          <p:cNvSpPr txBox="1"/>
          <p:nvPr>
            <p:ph type="title"/>
          </p:nvPr>
        </p:nvSpPr>
        <p:spPr>
          <a:xfrm>
            <a:off x="7281325" y="765075"/>
            <a:ext cx="16340700" cy="769500"/>
          </a:xfrm>
          <a:prstGeom prst="rect">
            <a:avLst/>
          </a:prstGeom>
        </p:spPr>
        <p:txBody>
          <a:bodyPr anchorCtr="0" anchor="t" bIns="0" lIns="0" spcFirstLastPara="1" rIns="0" wrap="square" tIns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85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85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85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85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85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85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85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8500"/>
              <a:buNone/>
              <a:defRPr/>
            </a:lvl9pPr>
          </a:lstStyle>
          <a:p/>
        </p:txBody>
      </p:sp>
      <p:sp>
        <p:nvSpPr>
          <p:cNvPr id="17" name="Google Shape;17;p16"/>
          <p:cNvSpPr txBox="1"/>
          <p:nvPr>
            <p:ph idx="1" type="subTitle"/>
          </p:nvPr>
        </p:nvSpPr>
        <p:spPr>
          <a:xfrm>
            <a:off x="7281325" y="2265552"/>
            <a:ext cx="5069100" cy="9444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b="1"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b="1"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b="1"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b="1"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b="1"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b="1"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b="1"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b="1"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b="1" sz="2400"/>
            </a:lvl9pPr>
          </a:lstStyle>
          <a:p/>
        </p:txBody>
      </p:sp>
      <p:sp>
        <p:nvSpPr>
          <p:cNvPr id="18" name="Google Shape;18;p16"/>
          <p:cNvSpPr txBox="1"/>
          <p:nvPr>
            <p:ph idx="3" type="body"/>
          </p:nvPr>
        </p:nvSpPr>
        <p:spPr>
          <a:xfrm>
            <a:off x="7265700" y="3988600"/>
            <a:ext cx="7793700" cy="25827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indent="-355600" lvl="0" marL="457200">
              <a:spcBef>
                <a:spcPts val="0"/>
              </a:spcBef>
              <a:spcAft>
                <a:spcPts val="0"/>
              </a:spcAft>
              <a:buSzPts val="2000"/>
              <a:buChar char="•"/>
              <a:defRPr/>
            </a:lvl1pPr>
            <a:lvl2pPr indent="-355600" lvl="1" marL="914400">
              <a:spcBef>
                <a:spcPts val="0"/>
              </a:spcBef>
              <a:spcAft>
                <a:spcPts val="0"/>
              </a:spcAft>
              <a:buSzPts val="2000"/>
              <a:buChar char="•"/>
              <a:defRPr/>
            </a:lvl2pPr>
            <a:lvl3pPr indent="-355600" lvl="2" marL="1371600">
              <a:spcBef>
                <a:spcPts val="0"/>
              </a:spcBef>
              <a:spcAft>
                <a:spcPts val="0"/>
              </a:spcAft>
              <a:buSzPts val="2000"/>
              <a:buChar char="•"/>
              <a:defRPr/>
            </a:lvl3pPr>
            <a:lvl4pPr indent="-355600" lvl="3" marL="1828800">
              <a:spcBef>
                <a:spcPts val="0"/>
              </a:spcBef>
              <a:spcAft>
                <a:spcPts val="0"/>
              </a:spcAft>
              <a:buSzPts val="2000"/>
              <a:buChar char="•"/>
              <a:defRPr/>
            </a:lvl4pPr>
            <a:lvl5pPr indent="-355600" lvl="4" marL="2286000">
              <a:spcBef>
                <a:spcPts val="0"/>
              </a:spcBef>
              <a:spcAft>
                <a:spcPts val="0"/>
              </a:spcAft>
              <a:buSzPts val="2000"/>
              <a:buChar char="•"/>
              <a:defRPr/>
            </a:lvl5pPr>
            <a:lvl6pPr indent="-355600" lvl="5" marL="2743200">
              <a:spcBef>
                <a:spcPts val="0"/>
              </a:spcBef>
              <a:spcAft>
                <a:spcPts val="0"/>
              </a:spcAft>
              <a:buSzPts val="2000"/>
              <a:buChar char="•"/>
              <a:defRPr/>
            </a:lvl6pPr>
            <a:lvl7pPr indent="-355600" lvl="6" marL="3200400">
              <a:spcBef>
                <a:spcPts val="0"/>
              </a:spcBef>
              <a:spcAft>
                <a:spcPts val="0"/>
              </a:spcAft>
              <a:buSzPts val="2000"/>
              <a:buChar char="•"/>
              <a:defRPr/>
            </a:lvl7pPr>
            <a:lvl8pPr indent="-355600" lvl="7" marL="3657600">
              <a:spcBef>
                <a:spcPts val="0"/>
              </a:spcBef>
              <a:spcAft>
                <a:spcPts val="0"/>
              </a:spcAft>
              <a:buSzPts val="2000"/>
              <a:buChar char="•"/>
              <a:defRPr/>
            </a:lvl8pPr>
            <a:lvl9pPr indent="-355600" lvl="8" marL="4114800">
              <a:spcBef>
                <a:spcPts val="0"/>
              </a:spcBef>
              <a:spcAft>
                <a:spcPts val="0"/>
              </a:spcAft>
              <a:buSzPts val="2000"/>
              <a:buChar char="•"/>
              <a:defRPr/>
            </a:lvl9pPr>
          </a:lstStyle>
          <a:p/>
        </p:txBody>
      </p:sp>
      <p:sp>
        <p:nvSpPr>
          <p:cNvPr id="19" name="Google Shape;19;p16"/>
          <p:cNvSpPr/>
          <p:nvPr/>
        </p:nvSpPr>
        <p:spPr>
          <a:xfrm>
            <a:off x="300" y="10457400"/>
            <a:ext cx="24384000" cy="32586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20" name="Google Shape;20;p16"/>
          <p:cNvSpPr txBox="1"/>
          <p:nvPr>
            <p:ph idx="4" type="subTitle"/>
          </p:nvPr>
        </p:nvSpPr>
        <p:spPr>
          <a:xfrm>
            <a:off x="7281325" y="1736944"/>
            <a:ext cx="5069100" cy="528600"/>
          </a:xfrm>
          <a:prstGeom prst="rect">
            <a:avLst/>
          </a:prstGeom>
        </p:spPr>
        <p:txBody>
          <a:bodyPr anchorCtr="0" anchor="t" bIns="91425" lIns="0" spcFirstLastPara="1" rIns="0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800"/>
              <a:buNone/>
              <a:defRPr b="1" sz="1800"/>
            </a:lvl1pPr>
            <a:lvl2pPr lvl="1" rtl="0">
              <a:spcBef>
                <a:spcPts val="0"/>
              </a:spcBef>
              <a:spcAft>
                <a:spcPts val="0"/>
              </a:spcAft>
              <a:buSzPts val="1800"/>
              <a:buNone/>
              <a:defRPr b="1" sz="1800"/>
            </a:lvl2pPr>
            <a:lvl3pPr lvl="2" rtl="0">
              <a:spcBef>
                <a:spcPts val="0"/>
              </a:spcBef>
              <a:spcAft>
                <a:spcPts val="0"/>
              </a:spcAft>
              <a:buSzPts val="1800"/>
              <a:buNone/>
              <a:defRPr b="1" sz="1800"/>
            </a:lvl3pPr>
            <a:lvl4pPr lvl="3" rtl="0">
              <a:spcBef>
                <a:spcPts val="0"/>
              </a:spcBef>
              <a:spcAft>
                <a:spcPts val="0"/>
              </a:spcAft>
              <a:buSzPts val="1800"/>
              <a:buNone/>
              <a:defRPr b="1" sz="1800"/>
            </a:lvl4pPr>
            <a:lvl5pPr lvl="4" rtl="0">
              <a:spcBef>
                <a:spcPts val="0"/>
              </a:spcBef>
              <a:spcAft>
                <a:spcPts val="0"/>
              </a:spcAft>
              <a:buSzPts val="1800"/>
              <a:buNone/>
              <a:defRPr b="1" sz="1800"/>
            </a:lvl5pPr>
            <a:lvl6pPr lvl="5" rtl="0">
              <a:spcBef>
                <a:spcPts val="0"/>
              </a:spcBef>
              <a:spcAft>
                <a:spcPts val="0"/>
              </a:spcAft>
              <a:buSzPts val="1800"/>
              <a:buNone/>
              <a:defRPr b="1" sz="1800"/>
            </a:lvl6pPr>
            <a:lvl7pPr lvl="6" rtl="0">
              <a:spcBef>
                <a:spcPts val="0"/>
              </a:spcBef>
              <a:spcAft>
                <a:spcPts val="0"/>
              </a:spcAft>
              <a:buSzPts val="1800"/>
              <a:buNone/>
              <a:defRPr b="1" sz="1800"/>
            </a:lvl7pPr>
            <a:lvl8pPr lvl="7" rtl="0">
              <a:spcBef>
                <a:spcPts val="0"/>
              </a:spcBef>
              <a:spcAft>
                <a:spcPts val="0"/>
              </a:spcAft>
              <a:buSzPts val="1800"/>
              <a:buNone/>
              <a:defRPr b="1" sz="1800"/>
            </a:lvl8pPr>
            <a:lvl9pPr lvl="8" rtl="0">
              <a:spcBef>
                <a:spcPts val="0"/>
              </a:spcBef>
              <a:spcAft>
                <a:spcPts val="0"/>
              </a:spcAft>
              <a:buSzPts val="1800"/>
              <a:buNone/>
              <a:defRPr b="1" sz="1800"/>
            </a:lvl9pPr>
          </a:lstStyle>
          <a:p/>
        </p:txBody>
      </p:sp>
      <p:sp>
        <p:nvSpPr>
          <p:cNvPr id="21" name="Google Shape;21;p16"/>
          <p:cNvSpPr txBox="1"/>
          <p:nvPr>
            <p:ph idx="5" type="subTitle"/>
          </p:nvPr>
        </p:nvSpPr>
        <p:spPr>
          <a:xfrm>
            <a:off x="13035200" y="2265552"/>
            <a:ext cx="5069100" cy="9444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None/>
              <a:defRPr b="1" sz="2400"/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 b="1" sz="2400"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 b="1" sz="2400"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 b="1" sz="2400"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 b="1" sz="2400"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 b="1" sz="2400"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 b="1" sz="2400"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 b="1" sz="2400"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 b="1" sz="2400"/>
            </a:lvl9pPr>
          </a:lstStyle>
          <a:p/>
        </p:txBody>
      </p:sp>
      <p:sp>
        <p:nvSpPr>
          <p:cNvPr id="22" name="Google Shape;22;p16"/>
          <p:cNvSpPr txBox="1"/>
          <p:nvPr>
            <p:ph idx="6" type="subTitle"/>
          </p:nvPr>
        </p:nvSpPr>
        <p:spPr>
          <a:xfrm>
            <a:off x="13035200" y="1736944"/>
            <a:ext cx="5069100" cy="528600"/>
          </a:xfrm>
          <a:prstGeom prst="rect">
            <a:avLst/>
          </a:prstGeom>
        </p:spPr>
        <p:txBody>
          <a:bodyPr anchorCtr="0" anchor="t" bIns="91425" lIns="0" spcFirstLastPara="1" rIns="0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800"/>
              <a:buNone/>
              <a:defRPr b="1" sz="1800"/>
            </a:lvl1pPr>
            <a:lvl2pPr lvl="1" rtl="0">
              <a:spcBef>
                <a:spcPts val="0"/>
              </a:spcBef>
              <a:spcAft>
                <a:spcPts val="0"/>
              </a:spcAft>
              <a:buSzPts val="1800"/>
              <a:buNone/>
              <a:defRPr b="1" sz="1800"/>
            </a:lvl2pPr>
            <a:lvl3pPr lvl="2" rtl="0">
              <a:spcBef>
                <a:spcPts val="0"/>
              </a:spcBef>
              <a:spcAft>
                <a:spcPts val="0"/>
              </a:spcAft>
              <a:buSzPts val="1800"/>
              <a:buNone/>
              <a:defRPr b="1" sz="1800"/>
            </a:lvl3pPr>
            <a:lvl4pPr lvl="3" rtl="0">
              <a:spcBef>
                <a:spcPts val="0"/>
              </a:spcBef>
              <a:spcAft>
                <a:spcPts val="0"/>
              </a:spcAft>
              <a:buSzPts val="1800"/>
              <a:buNone/>
              <a:defRPr b="1" sz="1800"/>
            </a:lvl4pPr>
            <a:lvl5pPr lvl="4" rtl="0">
              <a:spcBef>
                <a:spcPts val="0"/>
              </a:spcBef>
              <a:spcAft>
                <a:spcPts val="0"/>
              </a:spcAft>
              <a:buSzPts val="1800"/>
              <a:buNone/>
              <a:defRPr b="1" sz="1800"/>
            </a:lvl5pPr>
            <a:lvl6pPr lvl="5" rtl="0">
              <a:spcBef>
                <a:spcPts val="0"/>
              </a:spcBef>
              <a:spcAft>
                <a:spcPts val="0"/>
              </a:spcAft>
              <a:buSzPts val="1800"/>
              <a:buNone/>
              <a:defRPr b="1" sz="1800"/>
            </a:lvl6pPr>
            <a:lvl7pPr lvl="6" rtl="0">
              <a:spcBef>
                <a:spcPts val="0"/>
              </a:spcBef>
              <a:spcAft>
                <a:spcPts val="0"/>
              </a:spcAft>
              <a:buSzPts val="1800"/>
              <a:buNone/>
              <a:defRPr b="1" sz="1800"/>
            </a:lvl7pPr>
            <a:lvl8pPr lvl="7" rtl="0">
              <a:spcBef>
                <a:spcPts val="0"/>
              </a:spcBef>
              <a:spcAft>
                <a:spcPts val="0"/>
              </a:spcAft>
              <a:buSzPts val="1800"/>
              <a:buNone/>
              <a:defRPr b="1" sz="1800"/>
            </a:lvl8pPr>
            <a:lvl9pPr lvl="8" rtl="0">
              <a:spcBef>
                <a:spcPts val="0"/>
              </a:spcBef>
              <a:spcAft>
                <a:spcPts val="0"/>
              </a:spcAft>
              <a:buSzPts val="1800"/>
              <a:buNone/>
              <a:defRPr b="1" sz="1800"/>
            </a:lvl9pPr>
          </a:lstStyle>
          <a:p/>
        </p:txBody>
      </p:sp>
      <p:sp>
        <p:nvSpPr>
          <p:cNvPr id="23" name="Google Shape;23;p16"/>
          <p:cNvSpPr txBox="1"/>
          <p:nvPr>
            <p:ph idx="7" type="subTitle"/>
          </p:nvPr>
        </p:nvSpPr>
        <p:spPr>
          <a:xfrm>
            <a:off x="18536325" y="2265552"/>
            <a:ext cx="5069100" cy="9444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None/>
              <a:defRPr b="1" sz="2400"/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 b="1" sz="2400"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 b="1" sz="2400"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 b="1" sz="2400"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 b="1" sz="2400"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 b="1" sz="2400"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 b="1" sz="2400"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 b="1" sz="2400"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 b="1" sz="2400"/>
            </a:lvl9pPr>
          </a:lstStyle>
          <a:p/>
        </p:txBody>
      </p:sp>
      <p:sp>
        <p:nvSpPr>
          <p:cNvPr id="24" name="Google Shape;24;p16"/>
          <p:cNvSpPr txBox="1"/>
          <p:nvPr>
            <p:ph idx="8" type="subTitle"/>
          </p:nvPr>
        </p:nvSpPr>
        <p:spPr>
          <a:xfrm>
            <a:off x="18536325" y="1736944"/>
            <a:ext cx="5069100" cy="528600"/>
          </a:xfrm>
          <a:prstGeom prst="rect">
            <a:avLst/>
          </a:prstGeom>
        </p:spPr>
        <p:txBody>
          <a:bodyPr anchorCtr="0" anchor="t" bIns="91425" lIns="0" spcFirstLastPara="1" rIns="0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800"/>
              <a:buNone/>
              <a:defRPr b="1" sz="1800"/>
            </a:lvl1pPr>
            <a:lvl2pPr lvl="1" rtl="0">
              <a:spcBef>
                <a:spcPts val="0"/>
              </a:spcBef>
              <a:spcAft>
                <a:spcPts val="0"/>
              </a:spcAft>
              <a:buSzPts val="1800"/>
              <a:buNone/>
              <a:defRPr b="1" sz="1800"/>
            </a:lvl2pPr>
            <a:lvl3pPr lvl="2" rtl="0">
              <a:spcBef>
                <a:spcPts val="0"/>
              </a:spcBef>
              <a:spcAft>
                <a:spcPts val="0"/>
              </a:spcAft>
              <a:buSzPts val="1800"/>
              <a:buNone/>
              <a:defRPr b="1" sz="1800"/>
            </a:lvl3pPr>
            <a:lvl4pPr lvl="3" rtl="0">
              <a:spcBef>
                <a:spcPts val="0"/>
              </a:spcBef>
              <a:spcAft>
                <a:spcPts val="0"/>
              </a:spcAft>
              <a:buSzPts val="1800"/>
              <a:buNone/>
              <a:defRPr b="1" sz="1800"/>
            </a:lvl4pPr>
            <a:lvl5pPr lvl="4" rtl="0">
              <a:spcBef>
                <a:spcPts val="0"/>
              </a:spcBef>
              <a:spcAft>
                <a:spcPts val="0"/>
              </a:spcAft>
              <a:buSzPts val="1800"/>
              <a:buNone/>
              <a:defRPr b="1" sz="1800"/>
            </a:lvl5pPr>
            <a:lvl6pPr lvl="5" rtl="0">
              <a:spcBef>
                <a:spcPts val="0"/>
              </a:spcBef>
              <a:spcAft>
                <a:spcPts val="0"/>
              </a:spcAft>
              <a:buSzPts val="1800"/>
              <a:buNone/>
              <a:defRPr b="1" sz="1800"/>
            </a:lvl6pPr>
            <a:lvl7pPr lvl="6" rtl="0">
              <a:spcBef>
                <a:spcPts val="0"/>
              </a:spcBef>
              <a:spcAft>
                <a:spcPts val="0"/>
              </a:spcAft>
              <a:buSzPts val="1800"/>
              <a:buNone/>
              <a:defRPr b="1" sz="1800"/>
            </a:lvl7pPr>
            <a:lvl8pPr lvl="7" rtl="0">
              <a:spcBef>
                <a:spcPts val="0"/>
              </a:spcBef>
              <a:spcAft>
                <a:spcPts val="0"/>
              </a:spcAft>
              <a:buSzPts val="1800"/>
              <a:buNone/>
              <a:defRPr b="1" sz="1800"/>
            </a:lvl8pPr>
            <a:lvl9pPr lvl="8" rtl="0">
              <a:spcBef>
                <a:spcPts val="0"/>
              </a:spcBef>
              <a:spcAft>
                <a:spcPts val="0"/>
              </a:spcAft>
              <a:buSzPts val="1800"/>
              <a:buNone/>
              <a:defRPr b="1" sz="1800"/>
            </a:lvl9pPr>
          </a:lstStyle>
          <a:p/>
        </p:txBody>
      </p:sp>
      <p:sp>
        <p:nvSpPr>
          <p:cNvPr id="25" name="Google Shape;25;p16"/>
          <p:cNvSpPr txBox="1"/>
          <p:nvPr>
            <p:ph idx="9" type="subTitle"/>
          </p:nvPr>
        </p:nvSpPr>
        <p:spPr>
          <a:xfrm>
            <a:off x="15836550" y="11272175"/>
            <a:ext cx="7793700" cy="16743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26" name="Google Shape;26;p16"/>
          <p:cNvSpPr txBox="1"/>
          <p:nvPr>
            <p:ph idx="13" type="subTitle"/>
          </p:nvPr>
        </p:nvSpPr>
        <p:spPr>
          <a:xfrm>
            <a:off x="7281400" y="3401951"/>
            <a:ext cx="7793700" cy="528600"/>
          </a:xfrm>
          <a:prstGeom prst="rect">
            <a:avLst/>
          </a:prstGeom>
        </p:spPr>
        <p:txBody>
          <a:bodyPr anchorCtr="0" anchor="t" bIns="91425" lIns="0" spcFirstLastPara="1" rIns="0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None/>
              <a:defRPr b="1" sz="2400"/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 b="1" sz="2400"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 b="1" sz="2400"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 b="1" sz="2400"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 b="1" sz="2400"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 b="1" sz="2400"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 b="1" sz="2400"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 b="1" sz="2400"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 b="1" sz="2400"/>
            </a:lvl9pPr>
          </a:lstStyle>
          <a:p/>
        </p:txBody>
      </p:sp>
      <p:sp>
        <p:nvSpPr>
          <p:cNvPr id="27" name="Google Shape;27;p16"/>
          <p:cNvSpPr txBox="1"/>
          <p:nvPr>
            <p:ph idx="14" type="body"/>
          </p:nvPr>
        </p:nvSpPr>
        <p:spPr>
          <a:xfrm>
            <a:off x="15828750" y="3988599"/>
            <a:ext cx="7809600" cy="25827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indent="-355600" lvl="0" marL="457200" rtl="0">
              <a:spcBef>
                <a:spcPts val="0"/>
              </a:spcBef>
              <a:spcAft>
                <a:spcPts val="0"/>
              </a:spcAft>
              <a:buSzPts val="2000"/>
              <a:buChar char="•"/>
              <a:defRPr/>
            </a:lvl1pPr>
            <a:lvl2pPr indent="-355600" lvl="1" marL="914400" rtl="0">
              <a:spcBef>
                <a:spcPts val="0"/>
              </a:spcBef>
              <a:spcAft>
                <a:spcPts val="0"/>
              </a:spcAft>
              <a:buSzPts val="2000"/>
              <a:buChar char="•"/>
              <a:defRPr/>
            </a:lvl2pPr>
            <a:lvl3pPr indent="-355600" lvl="2" marL="1371600" rtl="0">
              <a:spcBef>
                <a:spcPts val="0"/>
              </a:spcBef>
              <a:spcAft>
                <a:spcPts val="0"/>
              </a:spcAft>
              <a:buSzPts val="2000"/>
              <a:buChar char="•"/>
              <a:defRPr/>
            </a:lvl3pPr>
            <a:lvl4pPr indent="-355600" lvl="3" marL="1828800" rtl="0">
              <a:spcBef>
                <a:spcPts val="0"/>
              </a:spcBef>
              <a:spcAft>
                <a:spcPts val="0"/>
              </a:spcAft>
              <a:buSzPts val="2000"/>
              <a:buChar char="•"/>
              <a:defRPr/>
            </a:lvl4pPr>
            <a:lvl5pPr indent="-355600" lvl="4" marL="2286000" rtl="0">
              <a:spcBef>
                <a:spcPts val="0"/>
              </a:spcBef>
              <a:spcAft>
                <a:spcPts val="0"/>
              </a:spcAft>
              <a:buSzPts val="2000"/>
              <a:buChar char="•"/>
              <a:defRPr/>
            </a:lvl5pPr>
            <a:lvl6pPr indent="-355600" lvl="5" marL="2743200" rtl="0">
              <a:spcBef>
                <a:spcPts val="0"/>
              </a:spcBef>
              <a:spcAft>
                <a:spcPts val="0"/>
              </a:spcAft>
              <a:buSzPts val="2000"/>
              <a:buChar char="•"/>
              <a:defRPr/>
            </a:lvl6pPr>
            <a:lvl7pPr indent="-355600" lvl="6" marL="3200400" rtl="0">
              <a:spcBef>
                <a:spcPts val="0"/>
              </a:spcBef>
              <a:spcAft>
                <a:spcPts val="0"/>
              </a:spcAft>
              <a:buSzPts val="2000"/>
              <a:buChar char="•"/>
              <a:defRPr/>
            </a:lvl7pPr>
            <a:lvl8pPr indent="-355600" lvl="7" marL="3657600" rtl="0">
              <a:spcBef>
                <a:spcPts val="0"/>
              </a:spcBef>
              <a:spcAft>
                <a:spcPts val="0"/>
              </a:spcAft>
              <a:buSzPts val="2000"/>
              <a:buChar char="•"/>
              <a:defRPr/>
            </a:lvl8pPr>
            <a:lvl9pPr indent="-355600" lvl="8" marL="4114800" rtl="0">
              <a:spcBef>
                <a:spcPts val="0"/>
              </a:spcBef>
              <a:spcAft>
                <a:spcPts val="0"/>
              </a:spcAft>
              <a:buSzPts val="2000"/>
              <a:buChar char="•"/>
              <a:defRPr/>
            </a:lvl9pPr>
          </a:lstStyle>
          <a:p/>
        </p:txBody>
      </p:sp>
      <p:sp>
        <p:nvSpPr>
          <p:cNvPr id="28" name="Google Shape;28;p16"/>
          <p:cNvSpPr txBox="1"/>
          <p:nvPr>
            <p:ph idx="15" type="subTitle"/>
          </p:nvPr>
        </p:nvSpPr>
        <p:spPr>
          <a:xfrm>
            <a:off x="15844482" y="3401950"/>
            <a:ext cx="7809600" cy="528600"/>
          </a:xfrm>
          <a:prstGeom prst="rect">
            <a:avLst/>
          </a:prstGeom>
        </p:spPr>
        <p:txBody>
          <a:bodyPr anchorCtr="0" anchor="t" bIns="91425" lIns="0" spcFirstLastPara="1" rIns="0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None/>
              <a:defRPr b="1" sz="2400"/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 b="1" sz="2400"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 b="1" sz="2400"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 b="1" sz="2400"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 b="1" sz="2400"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 b="1" sz="2400"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 b="1" sz="2400"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 b="1" sz="2400"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 b="1" sz="2400"/>
            </a:lvl9pPr>
          </a:lstStyle>
          <a:p/>
        </p:txBody>
      </p:sp>
      <p:sp>
        <p:nvSpPr>
          <p:cNvPr id="29" name="Google Shape;29;p16"/>
          <p:cNvSpPr txBox="1"/>
          <p:nvPr>
            <p:ph idx="16" type="subTitle"/>
          </p:nvPr>
        </p:nvSpPr>
        <p:spPr>
          <a:xfrm>
            <a:off x="15836550" y="10858525"/>
            <a:ext cx="7775400" cy="2679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b="1" sz="1800">
                <a:solidFill>
                  <a:schemeClr val="l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b="1" sz="1800">
                <a:solidFill>
                  <a:schemeClr val="lt1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b="1" sz="1800">
                <a:solidFill>
                  <a:schemeClr val="lt1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b="1" sz="1800">
                <a:solidFill>
                  <a:schemeClr val="lt1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b="1" sz="1800">
                <a:solidFill>
                  <a:schemeClr val="lt1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b="1" sz="1800">
                <a:solidFill>
                  <a:schemeClr val="lt1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b="1" sz="1800">
                <a:solidFill>
                  <a:schemeClr val="lt1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b="1" sz="1800">
                <a:solidFill>
                  <a:schemeClr val="lt1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b="1" sz="18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30" name="Google Shape;30;p16"/>
          <p:cNvSpPr txBox="1"/>
          <p:nvPr>
            <p:ph idx="17" type="subTitle"/>
          </p:nvPr>
        </p:nvSpPr>
        <p:spPr>
          <a:xfrm>
            <a:off x="769800" y="11272181"/>
            <a:ext cx="5740200" cy="3747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31" name="Google Shape;31;p16"/>
          <p:cNvSpPr txBox="1"/>
          <p:nvPr>
            <p:ph idx="18" type="subTitle"/>
          </p:nvPr>
        </p:nvSpPr>
        <p:spPr>
          <a:xfrm>
            <a:off x="769800" y="10858525"/>
            <a:ext cx="5726700" cy="2679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b="1" sz="18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b="1" sz="18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b="1" sz="18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b="1" sz="18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b="1" sz="18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b="1" sz="18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b="1" sz="18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b="1" sz="18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b="1" sz="18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32" name="Google Shape;32;p16"/>
          <p:cNvSpPr txBox="1"/>
          <p:nvPr>
            <p:ph idx="19" type="body"/>
          </p:nvPr>
        </p:nvSpPr>
        <p:spPr>
          <a:xfrm>
            <a:off x="7265700" y="7532750"/>
            <a:ext cx="7793700" cy="25827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indent="-355600" lvl="0" marL="457200" rtl="0">
              <a:spcBef>
                <a:spcPts val="0"/>
              </a:spcBef>
              <a:spcAft>
                <a:spcPts val="0"/>
              </a:spcAft>
              <a:buSzPts val="2000"/>
              <a:buChar char="•"/>
              <a:defRPr/>
            </a:lvl1pPr>
            <a:lvl2pPr indent="-355600" lvl="1" marL="914400" rtl="0">
              <a:spcBef>
                <a:spcPts val="0"/>
              </a:spcBef>
              <a:spcAft>
                <a:spcPts val="0"/>
              </a:spcAft>
              <a:buSzPts val="2000"/>
              <a:buChar char="•"/>
              <a:defRPr/>
            </a:lvl2pPr>
            <a:lvl3pPr indent="-355600" lvl="2" marL="1371600" rtl="0">
              <a:spcBef>
                <a:spcPts val="0"/>
              </a:spcBef>
              <a:spcAft>
                <a:spcPts val="0"/>
              </a:spcAft>
              <a:buSzPts val="2000"/>
              <a:buChar char="•"/>
              <a:defRPr/>
            </a:lvl3pPr>
            <a:lvl4pPr indent="-355600" lvl="3" marL="1828800" rtl="0">
              <a:spcBef>
                <a:spcPts val="0"/>
              </a:spcBef>
              <a:spcAft>
                <a:spcPts val="0"/>
              </a:spcAft>
              <a:buSzPts val="2000"/>
              <a:buChar char="•"/>
              <a:defRPr/>
            </a:lvl4pPr>
            <a:lvl5pPr indent="-355600" lvl="4" marL="2286000" rtl="0">
              <a:spcBef>
                <a:spcPts val="0"/>
              </a:spcBef>
              <a:spcAft>
                <a:spcPts val="0"/>
              </a:spcAft>
              <a:buSzPts val="2000"/>
              <a:buChar char="•"/>
              <a:defRPr/>
            </a:lvl5pPr>
            <a:lvl6pPr indent="-355600" lvl="5" marL="2743200" rtl="0">
              <a:spcBef>
                <a:spcPts val="0"/>
              </a:spcBef>
              <a:spcAft>
                <a:spcPts val="0"/>
              </a:spcAft>
              <a:buSzPts val="2000"/>
              <a:buChar char="•"/>
              <a:defRPr/>
            </a:lvl6pPr>
            <a:lvl7pPr indent="-355600" lvl="6" marL="3200400" rtl="0">
              <a:spcBef>
                <a:spcPts val="0"/>
              </a:spcBef>
              <a:spcAft>
                <a:spcPts val="0"/>
              </a:spcAft>
              <a:buSzPts val="2000"/>
              <a:buChar char="•"/>
              <a:defRPr/>
            </a:lvl7pPr>
            <a:lvl8pPr indent="-355600" lvl="7" marL="3657600" rtl="0">
              <a:spcBef>
                <a:spcPts val="0"/>
              </a:spcBef>
              <a:spcAft>
                <a:spcPts val="0"/>
              </a:spcAft>
              <a:buSzPts val="2000"/>
              <a:buChar char="•"/>
              <a:defRPr/>
            </a:lvl8pPr>
            <a:lvl9pPr indent="-355600" lvl="8" marL="4114800" rtl="0">
              <a:spcBef>
                <a:spcPts val="0"/>
              </a:spcBef>
              <a:spcAft>
                <a:spcPts val="0"/>
              </a:spcAft>
              <a:buSzPts val="2000"/>
              <a:buChar char="•"/>
              <a:defRPr/>
            </a:lvl9pPr>
          </a:lstStyle>
          <a:p/>
        </p:txBody>
      </p:sp>
      <p:sp>
        <p:nvSpPr>
          <p:cNvPr id="33" name="Google Shape;33;p16"/>
          <p:cNvSpPr txBox="1"/>
          <p:nvPr>
            <p:ph idx="20" type="subTitle"/>
          </p:nvPr>
        </p:nvSpPr>
        <p:spPr>
          <a:xfrm>
            <a:off x="7281400" y="6946101"/>
            <a:ext cx="7793700" cy="528600"/>
          </a:xfrm>
          <a:prstGeom prst="rect">
            <a:avLst/>
          </a:prstGeom>
        </p:spPr>
        <p:txBody>
          <a:bodyPr anchorCtr="0" anchor="t" bIns="91425" lIns="0" spcFirstLastPara="1" rIns="0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None/>
              <a:defRPr b="1" sz="2400"/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 b="1" sz="2400"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 b="1" sz="2400"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 b="1" sz="2400"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 b="1" sz="2400"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 b="1" sz="2400"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 b="1" sz="2400"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 b="1" sz="2400"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 b="1" sz="2400"/>
            </a:lvl9pPr>
          </a:lstStyle>
          <a:p/>
        </p:txBody>
      </p:sp>
      <p:sp>
        <p:nvSpPr>
          <p:cNvPr id="34" name="Google Shape;34;p16"/>
          <p:cNvSpPr txBox="1"/>
          <p:nvPr>
            <p:ph idx="21" type="body"/>
          </p:nvPr>
        </p:nvSpPr>
        <p:spPr>
          <a:xfrm>
            <a:off x="15828750" y="7532749"/>
            <a:ext cx="7809600" cy="25827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indent="-355600" lvl="0" marL="457200" rtl="0">
              <a:spcBef>
                <a:spcPts val="0"/>
              </a:spcBef>
              <a:spcAft>
                <a:spcPts val="0"/>
              </a:spcAft>
              <a:buSzPts val="2000"/>
              <a:buChar char="•"/>
              <a:defRPr/>
            </a:lvl1pPr>
            <a:lvl2pPr indent="-355600" lvl="1" marL="914400" rtl="0">
              <a:spcBef>
                <a:spcPts val="0"/>
              </a:spcBef>
              <a:spcAft>
                <a:spcPts val="0"/>
              </a:spcAft>
              <a:buSzPts val="2000"/>
              <a:buChar char="•"/>
              <a:defRPr/>
            </a:lvl2pPr>
            <a:lvl3pPr indent="-355600" lvl="2" marL="1371600" rtl="0">
              <a:spcBef>
                <a:spcPts val="0"/>
              </a:spcBef>
              <a:spcAft>
                <a:spcPts val="0"/>
              </a:spcAft>
              <a:buSzPts val="2000"/>
              <a:buChar char="•"/>
              <a:defRPr/>
            </a:lvl3pPr>
            <a:lvl4pPr indent="-355600" lvl="3" marL="1828800" rtl="0">
              <a:spcBef>
                <a:spcPts val="0"/>
              </a:spcBef>
              <a:spcAft>
                <a:spcPts val="0"/>
              </a:spcAft>
              <a:buSzPts val="2000"/>
              <a:buChar char="•"/>
              <a:defRPr/>
            </a:lvl4pPr>
            <a:lvl5pPr indent="-355600" lvl="4" marL="2286000" rtl="0">
              <a:spcBef>
                <a:spcPts val="0"/>
              </a:spcBef>
              <a:spcAft>
                <a:spcPts val="0"/>
              </a:spcAft>
              <a:buSzPts val="2000"/>
              <a:buChar char="•"/>
              <a:defRPr/>
            </a:lvl5pPr>
            <a:lvl6pPr indent="-355600" lvl="5" marL="2743200" rtl="0">
              <a:spcBef>
                <a:spcPts val="0"/>
              </a:spcBef>
              <a:spcAft>
                <a:spcPts val="0"/>
              </a:spcAft>
              <a:buSzPts val="2000"/>
              <a:buChar char="•"/>
              <a:defRPr/>
            </a:lvl6pPr>
            <a:lvl7pPr indent="-355600" lvl="6" marL="3200400" rtl="0">
              <a:spcBef>
                <a:spcPts val="0"/>
              </a:spcBef>
              <a:spcAft>
                <a:spcPts val="0"/>
              </a:spcAft>
              <a:buSzPts val="2000"/>
              <a:buChar char="•"/>
              <a:defRPr/>
            </a:lvl7pPr>
            <a:lvl8pPr indent="-355600" lvl="7" marL="3657600" rtl="0">
              <a:spcBef>
                <a:spcPts val="0"/>
              </a:spcBef>
              <a:spcAft>
                <a:spcPts val="0"/>
              </a:spcAft>
              <a:buSzPts val="2000"/>
              <a:buChar char="•"/>
              <a:defRPr/>
            </a:lvl8pPr>
            <a:lvl9pPr indent="-355600" lvl="8" marL="4114800" rtl="0">
              <a:spcBef>
                <a:spcPts val="0"/>
              </a:spcBef>
              <a:spcAft>
                <a:spcPts val="0"/>
              </a:spcAft>
              <a:buSzPts val="2000"/>
              <a:buChar char="•"/>
              <a:defRPr/>
            </a:lvl9pPr>
          </a:lstStyle>
          <a:p/>
        </p:txBody>
      </p:sp>
      <p:sp>
        <p:nvSpPr>
          <p:cNvPr id="35" name="Google Shape;35;p16"/>
          <p:cNvSpPr txBox="1"/>
          <p:nvPr>
            <p:ph idx="22" type="subTitle"/>
          </p:nvPr>
        </p:nvSpPr>
        <p:spPr>
          <a:xfrm>
            <a:off x="15844482" y="6946101"/>
            <a:ext cx="7809600" cy="528600"/>
          </a:xfrm>
          <a:prstGeom prst="rect">
            <a:avLst/>
          </a:prstGeom>
        </p:spPr>
        <p:txBody>
          <a:bodyPr anchorCtr="0" anchor="t" bIns="91425" lIns="0" spcFirstLastPara="1" rIns="0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None/>
              <a:defRPr b="1" sz="2400"/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 b="1" sz="2400"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 b="1" sz="2400"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 b="1" sz="2400"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 b="1" sz="2400"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 b="1" sz="2400"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 b="1" sz="2400"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 b="1" sz="2400"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 b="1" sz="2400"/>
            </a:lvl9pPr>
          </a:lstStyle>
          <a:p/>
        </p:txBody>
      </p:sp>
      <p:sp>
        <p:nvSpPr>
          <p:cNvPr id="36" name="Google Shape;36;p16"/>
          <p:cNvSpPr txBox="1"/>
          <p:nvPr>
            <p:ph idx="23" type="subTitle"/>
          </p:nvPr>
        </p:nvSpPr>
        <p:spPr>
          <a:xfrm>
            <a:off x="769800" y="12571781"/>
            <a:ext cx="5740200" cy="3747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37" name="Google Shape;37;p16"/>
          <p:cNvSpPr txBox="1"/>
          <p:nvPr>
            <p:ph idx="24" type="subTitle"/>
          </p:nvPr>
        </p:nvSpPr>
        <p:spPr>
          <a:xfrm>
            <a:off x="769800" y="12158125"/>
            <a:ext cx="5726700" cy="2679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b="1" sz="1800">
                <a:solidFill>
                  <a:schemeClr val="l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b="1" sz="1800">
                <a:solidFill>
                  <a:schemeClr val="lt1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b="1" sz="1800">
                <a:solidFill>
                  <a:schemeClr val="lt1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b="1" sz="1800">
                <a:solidFill>
                  <a:schemeClr val="lt1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b="1" sz="1800">
                <a:solidFill>
                  <a:schemeClr val="lt1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b="1" sz="1800">
                <a:solidFill>
                  <a:schemeClr val="lt1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b="1" sz="1800">
                <a:solidFill>
                  <a:schemeClr val="lt1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b="1" sz="1800">
                <a:solidFill>
                  <a:schemeClr val="lt1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b="1" sz="18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38" name="Google Shape;38;p16"/>
          <p:cNvSpPr txBox="1"/>
          <p:nvPr>
            <p:ph idx="25" type="subTitle"/>
          </p:nvPr>
        </p:nvSpPr>
        <p:spPr>
          <a:xfrm>
            <a:off x="7284375" y="11272179"/>
            <a:ext cx="7775400" cy="3747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39" name="Google Shape;39;p16"/>
          <p:cNvSpPr txBox="1"/>
          <p:nvPr>
            <p:ph idx="26" type="subTitle"/>
          </p:nvPr>
        </p:nvSpPr>
        <p:spPr>
          <a:xfrm>
            <a:off x="7284375" y="10858525"/>
            <a:ext cx="7757100" cy="2679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b="1" sz="1800">
                <a:solidFill>
                  <a:schemeClr val="l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b="1" sz="1800">
                <a:solidFill>
                  <a:schemeClr val="lt1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b="1" sz="1800">
                <a:solidFill>
                  <a:schemeClr val="lt1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b="1" sz="1800">
                <a:solidFill>
                  <a:schemeClr val="lt1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b="1" sz="1800">
                <a:solidFill>
                  <a:schemeClr val="lt1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b="1" sz="1800">
                <a:solidFill>
                  <a:schemeClr val="lt1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b="1" sz="1800">
                <a:solidFill>
                  <a:schemeClr val="lt1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b="1" sz="1800">
                <a:solidFill>
                  <a:schemeClr val="lt1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b="1" sz="18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40" name="Google Shape;40;p16"/>
          <p:cNvSpPr txBox="1"/>
          <p:nvPr>
            <p:ph idx="27" type="subTitle"/>
          </p:nvPr>
        </p:nvSpPr>
        <p:spPr>
          <a:xfrm>
            <a:off x="7284375" y="12571776"/>
            <a:ext cx="7775400" cy="3747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41" name="Google Shape;41;p16"/>
          <p:cNvSpPr txBox="1"/>
          <p:nvPr>
            <p:ph idx="28" type="subTitle"/>
          </p:nvPr>
        </p:nvSpPr>
        <p:spPr>
          <a:xfrm>
            <a:off x="7284375" y="12158122"/>
            <a:ext cx="7757100" cy="2679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b="1" sz="1800">
                <a:solidFill>
                  <a:schemeClr val="l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b="1" sz="1800">
                <a:solidFill>
                  <a:schemeClr val="lt1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b="1" sz="1800">
                <a:solidFill>
                  <a:schemeClr val="lt1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b="1" sz="1800">
                <a:solidFill>
                  <a:schemeClr val="lt1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b="1" sz="1800">
                <a:solidFill>
                  <a:schemeClr val="lt1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b="1" sz="1800">
                <a:solidFill>
                  <a:schemeClr val="lt1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b="1" sz="1800">
                <a:solidFill>
                  <a:schemeClr val="lt1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b="1" sz="1800">
                <a:solidFill>
                  <a:schemeClr val="lt1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b="1" sz="1800">
                <a:solidFill>
                  <a:schemeClr val="lt1"/>
                </a:solidFill>
              </a:defRPr>
            </a:lvl9pPr>
          </a:lstStyle>
          <a:p/>
        </p:txBody>
      </p:sp>
    </p:spTree>
  </p:cSld>
  <p:clrMapOvr>
    <a:masterClrMapping/>
  </p:clrMapOvr>
  <p:extLst>
    <p:ext uri="{DCECCB84-F9BA-43D5-87BE-67443E8EF086}">
      <p15:sldGuideLst>
        <p15:guide id="1" pos="4577">
          <p15:clr>
            <a:srgbClr val="E46962"/>
          </p15:clr>
        </p15:guide>
        <p15:guide id="2" orient="horz" pos="474">
          <p15:clr>
            <a:srgbClr val="E46962"/>
          </p15:clr>
        </p15:guide>
        <p15:guide id="3" pos="14880">
          <p15:clr>
            <a:srgbClr val="E46962"/>
          </p15:clr>
        </p15:guide>
        <p15:guide id="4" orient="horz" pos="8155">
          <p15:clr>
            <a:srgbClr val="E46962"/>
          </p15:clr>
        </p15:guide>
        <p15:guide id="5" pos="9733">
          <p15:clr>
            <a:srgbClr val="E46962"/>
          </p15:clr>
        </p15:guide>
        <p15:guide id="6" pos="9486">
          <p15:clr>
            <a:srgbClr val="E46962"/>
          </p15:clr>
        </p15:guide>
        <p15:guide id="7" pos="9971">
          <p15:clr>
            <a:srgbClr val="E46962"/>
          </p15:clr>
        </p15:guide>
        <p15:guide id="8" orient="horz" pos="6840">
          <p15:clr>
            <a:srgbClr val="E46962"/>
          </p15:clr>
        </p15:guide>
        <p15:guide id="9" pos="485">
          <p15:clr>
            <a:srgbClr val="E46962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>
  <p:cSld name="Blank"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17"/>
          <p:cNvSpPr txBox="1"/>
          <p:nvPr>
            <p:ph idx="12" type="sldNum"/>
          </p:nvPr>
        </p:nvSpPr>
        <p:spPr>
          <a:xfrm>
            <a:off x="12001499" y="13080999"/>
            <a:ext cx="368505" cy="374600"/>
          </a:xfrm>
          <a:prstGeom prst="rect">
            <a:avLst/>
          </a:prstGeom>
          <a:noFill/>
          <a:ln>
            <a:noFill/>
          </a:ln>
        </p:spPr>
        <p:txBody>
          <a:bodyPr anchorCtr="0" anchor="b" bIns="50800" lIns="50800" spcFirstLastPara="1" rIns="50800" wrap="square" tIns="50800">
            <a:spAutoFit/>
          </a:bodyPr>
          <a:lstStyle>
            <a:lvl1pPr indent="0" lvl="0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solidFill>
                  <a:srgbClr val="000000"/>
                </a:solidFill>
              </a:defRPr>
            </a:lvl1pPr>
            <a:lvl2pPr indent="0" lvl="1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solidFill>
                  <a:srgbClr val="000000"/>
                </a:solidFill>
              </a:defRPr>
            </a:lvl2pPr>
            <a:lvl3pPr indent="0" lvl="2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solidFill>
                  <a:srgbClr val="000000"/>
                </a:solidFill>
              </a:defRPr>
            </a:lvl3pPr>
            <a:lvl4pPr indent="0" lvl="3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solidFill>
                  <a:srgbClr val="000000"/>
                </a:solidFill>
              </a:defRPr>
            </a:lvl4pPr>
            <a:lvl5pPr indent="0" lvl="4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solidFill>
                  <a:srgbClr val="000000"/>
                </a:solidFill>
              </a:defRPr>
            </a:lvl5pPr>
            <a:lvl6pPr indent="0" lvl="5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solidFill>
                  <a:srgbClr val="000000"/>
                </a:solidFill>
              </a:defRPr>
            </a:lvl6pPr>
            <a:lvl7pPr indent="0" lvl="6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solidFill>
                  <a:srgbClr val="000000"/>
                </a:solidFill>
              </a:defRPr>
            </a:lvl7pPr>
            <a:lvl8pPr indent="0" lvl="7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solidFill>
                  <a:srgbClr val="000000"/>
                </a:solidFill>
              </a:defRPr>
            </a:lvl8pPr>
            <a:lvl9pPr indent="0" lvl="8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solidFill>
                  <a:srgbClr val="000000"/>
                </a:solidFill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"/>
          <p:cNvSpPr txBox="1"/>
          <p:nvPr>
            <p:ph type="title"/>
          </p:nvPr>
        </p:nvSpPr>
        <p:spPr>
          <a:xfrm>
            <a:off x="1206500" y="1079500"/>
            <a:ext cx="21971000" cy="1433163"/>
          </a:xfrm>
          <a:prstGeom prst="rect">
            <a:avLst/>
          </a:prstGeom>
          <a:noFill/>
          <a:ln>
            <a:noFill/>
          </a:ln>
        </p:spPr>
        <p:txBody>
          <a:bodyPr anchorCtr="0" anchor="t" bIns="50800" lIns="50800" spcFirstLastPara="1" rIns="50800" wrap="square" tIns="50800">
            <a:normAutofit/>
          </a:bodyPr>
          <a:lstStyle>
            <a:lvl1pPr lvl="0" marR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Helvetica Neue"/>
              <a:buNone/>
              <a:defRPr b="1" i="0" sz="60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 marR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500"/>
              <a:buFont typeface="Helvetica Neue"/>
              <a:buNone/>
              <a:defRPr b="1" i="0" sz="85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lvl="2" marR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500"/>
              <a:buFont typeface="Helvetica Neue"/>
              <a:buNone/>
              <a:defRPr b="1" i="0" sz="85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lvl="3" marR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500"/>
              <a:buFont typeface="Helvetica Neue"/>
              <a:buNone/>
              <a:defRPr b="1" i="0" sz="85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lvl="4" marR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500"/>
              <a:buFont typeface="Helvetica Neue"/>
              <a:buNone/>
              <a:defRPr b="1" i="0" sz="85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lvl="5" marR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500"/>
              <a:buFont typeface="Helvetica Neue"/>
              <a:buNone/>
              <a:defRPr b="1" i="0" sz="85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lvl="6" marR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500"/>
              <a:buFont typeface="Helvetica Neue"/>
              <a:buNone/>
              <a:defRPr b="1" i="0" sz="85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lvl="7" marR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500"/>
              <a:buFont typeface="Helvetica Neue"/>
              <a:buNone/>
              <a:defRPr b="1" i="0" sz="85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lvl="8" marR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500"/>
              <a:buFont typeface="Helvetica Neue"/>
              <a:buNone/>
              <a:defRPr b="1" i="0" sz="85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/>
        </p:txBody>
      </p:sp>
      <p:sp>
        <p:nvSpPr>
          <p:cNvPr id="7" name="Google Shape;7;p2"/>
          <p:cNvSpPr txBox="1"/>
          <p:nvPr>
            <p:ph idx="1" type="body"/>
          </p:nvPr>
        </p:nvSpPr>
        <p:spPr>
          <a:xfrm>
            <a:off x="1206500" y="2730002"/>
            <a:ext cx="21971100" cy="9785700"/>
          </a:xfrm>
          <a:prstGeom prst="rect">
            <a:avLst/>
          </a:prstGeom>
          <a:noFill/>
          <a:ln>
            <a:noFill/>
          </a:ln>
        </p:spPr>
        <p:txBody>
          <a:bodyPr anchorCtr="0" anchor="t" bIns="50800" lIns="50800" spcFirstLastPara="1" rIns="50800" wrap="square" tIns="50800">
            <a:noAutofit/>
          </a:bodyPr>
          <a:lstStyle>
            <a:lvl1pPr indent="-3556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Helvetica Neue"/>
              <a:buChar char="•"/>
              <a:defRPr b="0" i="0" sz="20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-355600" lvl="1" marL="9144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Helvetica Neue"/>
              <a:buChar char="•"/>
              <a:defRPr b="0" i="0" sz="20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-355600" lvl="2" marL="13716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Helvetica Neue"/>
              <a:buChar char="•"/>
              <a:defRPr b="0" i="0" sz="20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-355600" lvl="3" marL="18288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Helvetica Neue"/>
              <a:buChar char="•"/>
              <a:defRPr b="0" i="0" sz="20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-355600" lvl="4" marL="22860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Helvetica Neue"/>
              <a:buChar char="•"/>
              <a:defRPr b="0" i="0" sz="20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-355600" lvl="5" marL="2743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Helvetica Neue"/>
              <a:buChar char="•"/>
              <a:defRPr b="0" i="0" sz="20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-355600" lvl="6" marL="32004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Helvetica Neue"/>
              <a:buChar char="•"/>
              <a:defRPr b="0" i="0" sz="20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-355600" lvl="7" marL="36576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Helvetica Neue"/>
              <a:buChar char="•"/>
              <a:defRPr b="0" i="0" sz="20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-355600" lvl="8" marL="41148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Helvetica Neue"/>
              <a:buChar char="•"/>
              <a:defRPr b="0" i="0" sz="20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/>
        </p:txBody>
      </p:sp>
      <p:sp>
        <p:nvSpPr>
          <p:cNvPr id="8" name="Google Shape;8;p2"/>
          <p:cNvSpPr txBox="1"/>
          <p:nvPr>
            <p:ph idx="12" type="sldNum"/>
          </p:nvPr>
        </p:nvSpPr>
        <p:spPr>
          <a:xfrm>
            <a:off x="12001499" y="13080999"/>
            <a:ext cx="368505" cy="374600"/>
          </a:xfrm>
          <a:prstGeom prst="rect">
            <a:avLst/>
          </a:prstGeom>
          <a:noFill/>
          <a:ln>
            <a:noFill/>
          </a:ln>
        </p:spPr>
        <p:txBody>
          <a:bodyPr anchorCtr="0" anchor="b" bIns="50800" lIns="50800" spcFirstLastPara="1" rIns="50800" wrap="square" tIns="50800">
            <a:spAutoFit/>
          </a:bodyPr>
          <a:lstStyle>
            <a:lvl1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b="0" i="0" sz="18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b="0" i="0" sz="18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b="0" i="0" sz="18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b="0" i="0" sz="18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b="0" i="0" sz="18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b="0" i="0" sz="18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b="0" i="0" sz="18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b="0" i="0" sz="18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b="0" i="0" sz="18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sz="1400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Relationship Id="rId3" Type="http://schemas.openxmlformats.org/officeDocument/2006/relationships/hyperlink" Target="https://tillerdigital.com/templates/audience-persona-template/" TargetMode="Externa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7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g3c0de197cb2_0_4"/>
          <p:cNvSpPr/>
          <p:nvPr>
            <p:ph idx="2" type="pic"/>
          </p:nvPr>
        </p:nvSpPr>
        <p:spPr>
          <a:xfrm>
            <a:off x="150" y="0"/>
            <a:ext cx="6496200" cy="10461000"/>
          </a:xfrm>
          <a:prstGeom prst="rect">
            <a:avLst/>
          </a:prstGeom>
          <a:ln>
            <a:noFill/>
          </a:ln>
        </p:spPr>
      </p:sp>
      <p:sp>
        <p:nvSpPr>
          <p:cNvPr id="49" name="Google Shape;49;g3c0de197cb2_0_4"/>
          <p:cNvSpPr txBox="1"/>
          <p:nvPr>
            <p:ph type="title"/>
          </p:nvPr>
        </p:nvSpPr>
        <p:spPr>
          <a:xfrm>
            <a:off x="7281325" y="765075"/>
            <a:ext cx="16340700" cy="769500"/>
          </a:xfrm>
          <a:prstGeom prst="rect">
            <a:avLst/>
          </a:prstGeom>
        </p:spPr>
        <p:txBody>
          <a:bodyPr anchorCtr="0" anchor="t" bIns="0" lIns="0" spcFirstLastPara="1" rIns="0" wrap="square" tIns="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Firstname Lastname</a:t>
            </a:r>
            <a:endParaRPr/>
          </a:p>
        </p:txBody>
      </p:sp>
      <p:sp>
        <p:nvSpPr>
          <p:cNvPr id="50" name="Google Shape;50;g3c0de197cb2_0_4"/>
          <p:cNvSpPr txBox="1"/>
          <p:nvPr>
            <p:ph idx="1" type="subTitle"/>
          </p:nvPr>
        </p:nvSpPr>
        <p:spPr>
          <a:xfrm>
            <a:off x="7281325" y="2265552"/>
            <a:ext cx="5069100" cy="9444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1" name="Google Shape;51;g3c0de197cb2_0_4"/>
          <p:cNvSpPr txBox="1"/>
          <p:nvPr>
            <p:ph idx="3" type="body"/>
          </p:nvPr>
        </p:nvSpPr>
        <p:spPr>
          <a:xfrm>
            <a:off x="7265700" y="3988600"/>
            <a:ext cx="7793700" cy="25827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/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SzPts val="2000"/>
              <a:buChar char="•"/>
            </a:pPr>
            <a:r>
              <a:rPr lang="en-US"/>
              <a:t>Pain point 1</a:t>
            </a:r>
            <a:endParaRPr/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SzPts val="2000"/>
              <a:buChar char="•"/>
            </a:pPr>
            <a:r>
              <a:rPr lang="en-US"/>
              <a:t>Pain point 2</a:t>
            </a:r>
            <a:endParaRPr/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SzPts val="2000"/>
              <a:buChar char="•"/>
            </a:pPr>
            <a:r>
              <a:rPr lang="en-US"/>
              <a:t>Pain point 3</a:t>
            </a:r>
            <a:endParaRPr/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SzPts val="2000"/>
              <a:buChar char="•"/>
            </a:pPr>
            <a:r>
              <a:rPr lang="en-US"/>
              <a:t>Pain point 4</a:t>
            </a:r>
            <a:endParaRPr/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SzPts val="2000"/>
              <a:buChar char="•"/>
            </a:pPr>
            <a:r>
              <a:rPr lang="en-US"/>
              <a:t>Pain point 5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2" name="Google Shape;52;g3c0de197cb2_0_4"/>
          <p:cNvSpPr txBox="1"/>
          <p:nvPr>
            <p:ph idx="4" type="subTitle"/>
          </p:nvPr>
        </p:nvSpPr>
        <p:spPr>
          <a:xfrm>
            <a:off x="7281325" y="1736944"/>
            <a:ext cx="5069100" cy="528600"/>
          </a:xfrm>
          <a:prstGeom prst="rect">
            <a:avLst/>
          </a:prstGeom>
        </p:spPr>
        <p:txBody>
          <a:bodyPr anchorCtr="0" anchor="t" bIns="91425" lIns="0" spcFirstLastPara="1" rIns="0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Job Title</a:t>
            </a:r>
            <a:endParaRPr/>
          </a:p>
        </p:txBody>
      </p:sp>
      <p:sp>
        <p:nvSpPr>
          <p:cNvPr id="53" name="Google Shape;53;g3c0de197cb2_0_4"/>
          <p:cNvSpPr txBox="1"/>
          <p:nvPr>
            <p:ph idx="5" type="subTitle"/>
          </p:nvPr>
        </p:nvSpPr>
        <p:spPr>
          <a:xfrm>
            <a:off x="13035200" y="2265552"/>
            <a:ext cx="5069100" cy="9444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4" name="Google Shape;54;g3c0de197cb2_0_4"/>
          <p:cNvSpPr txBox="1"/>
          <p:nvPr>
            <p:ph idx="6" type="subTitle"/>
          </p:nvPr>
        </p:nvSpPr>
        <p:spPr>
          <a:xfrm>
            <a:off x="13035200" y="1736944"/>
            <a:ext cx="5069100" cy="528600"/>
          </a:xfrm>
          <a:prstGeom prst="rect">
            <a:avLst/>
          </a:prstGeom>
        </p:spPr>
        <p:txBody>
          <a:bodyPr anchorCtr="0" anchor="t" bIns="91425" lIns="0" spcFirstLastPara="1" rIns="0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Industry</a:t>
            </a:r>
            <a:endParaRPr/>
          </a:p>
        </p:txBody>
      </p:sp>
      <p:sp>
        <p:nvSpPr>
          <p:cNvPr id="55" name="Google Shape;55;g3c0de197cb2_0_4"/>
          <p:cNvSpPr txBox="1"/>
          <p:nvPr>
            <p:ph idx="7" type="subTitle"/>
          </p:nvPr>
        </p:nvSpPr>
        <p:spPr>
          <a:xfrm>
            <a:off x="18536325" y="2265552"/>
            <a:ext cx="5069100" cy="9444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6" name="Google Shape;56;g3c0de197cb2_0_4"/>
          <p:cNvSpPr txBox="1"/>
          <p:nvPr>
            <p:ph idx="8" type="subTitle"/>
          </p:nvPr>
        </p:nvSpPr>
        <p:spPr>
          <a:xfrm>
            <a:off x="18536325" y="1736944"/>
            <a:ext cx="5069100" cy="528600"/>
          </a:xfrm>
          <a:prstGeom prst="rect">
            <a:avLst/>
          </a:prstGeom>
        </p:spPr>
        <p:txBody>
          <a:bodyPr anchorCtr="0" anchor="t" bIns="91425" lIns="0" spcFirstLastPara="1" rIns="0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Role in Decision Making</a:t>
            </a:r>
            <a:endParaRPr/>
          </a:p>
        </p:txBody>
      </p:sp>
      <p:sp>
        <p:nvSpPr>
          <p:cNvPr id="57" name="Google Shape;57;g3c0de197cb2_0_4"/>
          <p:cNvSpPr txBox="1"/>
          <p:nvPr>
            <p:ph idx="9" type="subTitle"/>
          </p:nvPr>
        </p:nvSpPr>
        <p:spPr>
          <a:xfrm>
            <a:off x="15836550" y="11272175"/>
            <a:ext cx="7793700" cy="16743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8" name="Google Shape;58;g3c0de197cb2_0_4"/>
          <p:cNvSpPr txBox="1"/>
          <p:nvPr>
            <p:ph idx="13" type="subTitle"/>
          </p:nvPr>
        </p:nvSpPr>
        <p:spPr>
          <a:xfrm>
            <a:off x="7281400" y="3401951"/>
            <a:ext cx="7793700" cy="528600"/>
          </a:xfrm>
          <a:prstGeom prst="rect">
            <a:avLst/>
          </a:prstGeom>
        </p:spPr>
        <p:txBody>
          <a:bodyPr anchorCtr="0" anchor="t" bIns="91425" lIns="0" spcFirstLastPara="1" rIns="0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Pain Points</a:t>
            </a:r>
            <a:endParaRPr/>
          </a:p>
        </p:txBody>
      </p:sp>
      <p:sp>
        <p:nvSpPr>
          <p:cNvPr id="59" name="Google Shape;59;g3c0de197cb2_0_4"/>
          <p:cNvSpPr txBox="1"/>
          <p:nvPr>
            <p:ph idx="14" type="body"/>
          </p:nvPr>
        </p:nvSpPr>
        <p:spPr>
          <a:xfrm>
            <a:off x="15828750" y="3988599"/>
            <a:ext cx="7809600" cy="25827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/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SzPts val="2000"/>
              <a:buChar char="•"/>
            </a:pPr>
            <a:r>
              <a:rPr lang="en-US"/>
              <a:t>Fear</a:t>
            </a:r>
            <a:r>
              <a:rPr lang="en-US"/>
              <a:t> 1</a:t>
            </a:r>
            <a:endParaRPr/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SzPts val="2000"/>
              <a:buChar char="•"/>
            </a:pPr>
            <a:r>
              <a:rPr lang="en-US"/>
              <a:t>Fear 2</a:t>
            </a:r>
            <a:endParaRPr/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SzPts val="2000"/>
              <a:buChar char="•"/>
            </a:pPr>
            <a:r>
              <a:rPr lang="en-US"/>
              <a:t>Fear 3</a:t>
            </a:r>
            <a:endParaRPr/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SzPts val="2000"/>
              <a:buChar char="•"/>
            </a:pPr>
            <a:r>
              <a:rPr lang="en-US"/>
              <a:t>Fear 4</a:t>
            </a:r>
            <a:endParaRPr/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SzPts val="2000"/>
              <a:buChar char="•"/>
            </a:pPr>
            <a:r>
              <a:rPr lang="en-US"/>
              <a:t>Fear 5</a:t>
            </a:r>
            <a:endParaRPr/>
          </a:p>
        </p:txBody>
      </p:sp>
      <p:sp>
        <p:nvSpPr>
          <p:cNvPr id="60" name="Google Shape;60;g3c0de197cb2_0_4"/>
          <p:cNvSpPr txBox="1"/>
          <p:nvPr>
            <p:ph idx="15" type="subTitle"/>
          </p:nvPr>
        </p:nvSpPr>
        <p:spPr>
          <a:xfrm>
            <a:off x="15844482" y="3401950"/>
            <a:ext cx="7809600" cy="528600"/>
          </a:xfrm>
          <a:prstGeom prst="rect">
            <a:avLst/>
          </a:prstGeom>
        </p:spPr>
        <p:txBody>
          <a:bodyPr anchorCtr="0" anchor="t" bIns="91425" lIns="0" spcFirstLastPara="1" rIns="0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Fears</a:t>
            </a:r>
            <a:endParaRPr/>
          </a:p>
        </p:txBody>
      </p:sp>
      <p:sp>
        <p:nvSpPr>
          <p:cNvPr id="61" name="Google Shape;61;g3c0de197cb2_0_4"/>
          <p:cNvSpPr txBox="1"/>
          <p:nvPr>
            <p:ph idx="16" type="subTitle"/>
          </p:nvPr>
        </p:nvSpPr>
        <p:spPr>
          <a:xfrm>
            <a:off x="15836550" y="10858525"/>
            <a:ext cx="7775400" cy="2679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Summary or additional information</a:t>
            </a:r>
            <a:endParaRPr/>
          </a:p>
        </p:txBody>
      </p:sp>
      <p:sp>
        <p:nvSpPr>
          <p:cNvPr id="62" name="Google Shape;62;g3c0de197cb2_0_4"/>
          <p:cNvSpPr txBox="1"/>
          <p:nvPr>
            <p:ph idx="17" type="subTitle"/>
          </p:nvPr>
        </p:nvSpPr>
        <p:spPr>
          <a:xfrm>
            <a:off x="769800" y="11272181"/>
            <a:ext cx="5740200" cy="3747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3" name="Google Shape;63;g3c0de197cb2_0_4"/>
          <p:cNvSpPr txBox="1"/>
          <p:nvPr>
            <p:ph idx="18" type="subTitle"/>
          </p:nvPr>
        </p:nvSpPr>
        <p:spPr>
          <a:xfrm>
            <a:off x="769800" y="10858525"/>
            <a:ext cx="5726700" cy="2679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Age</a:t>
            </a:r>
            <a:endParaRPr/>
          </a:p>
        </p:txBody>
      </p:sp>
      <p:sp>
        <p:nvSpPr>
          <p:cNvPr id="64" name="Google Shape;64;g3c0de197cb2_0_4"/>
          <p:cNvSpPr txBox="1"/>
          <p:nvPr>
            <p:ph idx="19" type="body"/>
          </p:nvPr>
        </p:nvSpPr>
        <p:spPr>
          <a:xfrm>
            <a:off x="7265700" y="7532750"/>
            <a:ext cx="7793700" cy="25827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/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SzPts val="2000"/>
              <a:buChar char="•"/>
            </a:pPr>
            <a:r>
              <a:rPr lang="en-US"/>
              <a:t>Need</a:t>
            </a:r>
            <a:r>
              <a:rPr lang="en-US"/>
              <a:t> 1</a:t>
            </a:r>
            <a:endParaRPr/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SzPts val="2000"/>
              <a:buChar char="•"/>
            </a:pPr>
            <a:r>
              <a:rPr lang="en-US"/>
              <a:t>Need 2</a:t>
            </a:r>
            <a:endParaRPr/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SzPts val="2000"/>
              <a:buChar char="•"/>
            </a:pPr>
            <a:r>
              <a:rPr lang="en-US"/>
              <a:t>Need 3</a:t>
            </a:r>
            <a:endParaRPr/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SzPts val="2000"/>
              <a:buChar char="•"/>
            </a:pPr>
            <a:r>
              <a:rPr lang="en-US"/>
              <a:t>Need 4</a:t>
            </a:r>
            <a:endParaRPr/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SzPts val="2000"/>
              <a:buChar char="•"/>
            </a:pPr>
            <a:r>
              <a:rPr lang="en-US"/>
              <a:t>Need 5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5" name="Google Shape;65;g3c0de197cb2_0_4"/>
          <p:cNvSpPr txBox="1"/>
          <p:nvPr>
            <p:ph idx="20" type="subTitle"/>
          </p:nvPr>
        </p:nvSpPr>
        <p:spPr>
          <a:xfrm>
            <a:off x="7281400" y="6946101"/>
            <a:ext cx="7793700" cy="528600"/>
          </a:xfrm>
          <a:prstGeom prst="rect">
            <a:avLst/>
          </a:prstGeom>
        </p:spPr>
        <p:txBody>
          <a:bodyPr anchorCtr="0" anchor="t" bIns="91425" lIns="0" spcFirstLastPara="1" rIns="0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Needs</a:t>
            </a:r>
            <a:endParaRPr/>
          </a:p>
        </p:txBody>
      </p:sp>
      <p:sp>
        <p:nvSpPr>
          <p:cNvPr id="66" name="Google Shape;66;g3c0de197cb2_0_4"/>
          <p:cNvSpPr txBox="1"/>
          <p:nvPr>
            <p:ph idx="21" type="body"/>
          </p:nvPr>
        </p:nvSpPr>
        <p:spPr>
          <a:xfrm>
            <a:off x="15828750" y="7532749"/>
            <a:ext cx="7809600" cy="25827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/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SzPts val="2000"/>
              <a:buChar char="•"/>
            </a:pPr>
            <a:r>
              <a:rPr lang="en-US"/>
              <a:t>Goal</a:t>
            </a:r>
            <a:r>
              <a:rPr lang="en-US"/>
              <a:t> 1</a:t>
            </a:r>
            <a:endParaRPr/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SzPts val="2000"/>
              <a:buChar char="•"/>
            </a:pPr>
            <a:r>
              <a:rPr lang="en-US"/>
              <a:t>Goal 2</a:t>
            </a:r>
            <a:endParaRPr/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SzPts val="2000"/>
              <a:buChar char="•"/>
            </a:pPr>
            <a:r>
              <a:rPr lang="en-US"/>
              <a:t>Goal 3</a:t>
            </a:r>
            <a:endParaRPr/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SzPts val="2000"/>
              <a:buChar char="•"/>
            </a:pPr>
            <a:r>
              <a:rPr lang="en-US"/>
              <a:t>Goal 4</a:t>
            </a:r>
            <a:endParaRPr/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SzPts val="2000"/>
              <a:buChar char="•"/>
            </a:pPr>
            <a:r>
              <a:rPr lang="en-US"/>
              <a:t>Goal 5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7" name="Google Shape;67;g3c0de197cb2_0_4"/>
          <p:cNvSpPr txBox="1"/>
          <p:nvPr>
            <p:ph idx="22" type="subTitle"/>
          </p:nvPr>
        </p:nvSpPr>
        <p:spPr>
          <a:xfrm>
            <a:off x="15844482" y="6946101"/>
            <a:ext cx="7809600" cy="528600"/>
          </a:xfrm>
          <a:prstGeom prst="rect">
            <a:avLst/>
          </a:prstGeom>
        </p:spPr>
        <p:txBody>
          <a:bodyPr anchorCtr="0" anchor="t" bIns="91425" lIns="0" spcFirstLastPara="1" rIns="0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Goals</a:t>
            </a:r>
            <a:endParaRPr/>
          </a:p>
        </p:txBody>
      </p:sp>
      <p:sp>
        <p:nvSpPr>
          <p:cNvPr id="68" name="Google Shape;68;g3c0de197cb2_0_4"/>
          <p:cNvSpPr txBox="1"/>
          <p:nvPr>
            <p:ph idx="23" type="subTitle"/>
          </p:nvPr>
        </p:nvSpPr>
        <p:spPr>
          <a:xfrm>
            <a:off x="769800" y="12571781"/>
            <a:ext cx="5740200" cy="3747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9" name="Google Shape;69;g3c0de197cb2_0_4"/>
          <p:cNvSpPr txBox="1"/>
          <p:nvPr>
            <p:ph idx="24" type="subTitle"/>
          </p:nvPr>
        </p:nvSpPr>
        <p:spPr>
          <a:xfrm>
            <a:off x="769800" y="12158125"/>
            <a:ext cx="5726700" cy="2679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Geographic Location</a:t>
            </a:r>
            <a:endParaRPr/>
          </a:p>
        </p:txBody>
      </p:sp>
      <p:sp>
        <p:nvSpPr>
          <p:cNvPr id="70" name="Google Shape;70;g3c0de197cb2_0_4"/>
          <p:cNvSpPr txBox="1"/>
          <p:nvPr>
            <p:ph idx="25" type="subTitle"/>
          </p:nvPr>
        </p:nvSpPr>
        <p:spPr>
          <a:xfrm>
            <a:off x="7284375" y="11272179"/>
            <a:ext cx="7775400" cy="3747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1" name="Google Shape;71;g3c0de197cb2_0_4"/>
          <p:cNvSpPr txBox="1"/>
          <p:nvPr>
            <p:ph idx="26" type="subTitle"/>
          </p:nvPr>
        </p:nvSpPr>
        <p:spPr>
          <a:xfrm>
            <a:off x="7284375" y="10858525"/>
            <a:ext cx="7757100" cy="2679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Social Media Engagement</a:t>
            </a:r>
            <a:endParaRPr/>
          </a:p>
        </p:txBody>
      </p:sp>
      <p:sp>
        <p:nvSpPr>
          <p:cNvPr id="72" name="Google Shape;72;g3c0de197cb2_0_4"/>
          <p:cNvSpPr txBox="1"/>
          <p:nvPr>
            <p:ph idx="27" type="subTitle"/>
          </p:nvPr>
        </p:nvSpPr>
        <p:spPr>
          <a:xfrm>
            <a:off x="7284375" y="12571776"/>
            <a:ext cx="7775400" cy="3747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3" name="Google Shape;73;g3c0de197cb2_0_4"/>
          <p:cNvSpPr txBox="1"/>
          <p:nvPr>
            <p:ph idx="28" type="subTitle"/>
          </p:nvPr>
        </p:nvSpPr>
        <p:spPr>
          <a:xfrm>
            <a:off x="7284375" y="12158122"/>
            <a:ext cx="7757100" cy="2679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Preferred Content Type</a:t>
            </a:r>
            <a:endParaRPr/>
          </a:p>
        </p:txBody>
      </p:sp>
      <p:sp>
        <p:nvSpPr>
          <p:cNvPr id="74" name="Google Shape;74;g3c0de197cb2_0_4"/>
          <p:cNvSpPr txBox="1"/>
          <p:nvPr>
            <p:ph idx="16" type="subTitle"/>
          </p:nvPr>
        </p:nvSpPr>
        <p:spPr>
          <a:xfrm>
            <a:off x="15836550" y="13182625"/>
            <a:ext cx="7775400" cy="2679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Template by Tiller. </a:t>
            </a:r>
            <a:r>
              <a:rPr lang="en-US" u="sng">
                <a:hlinkClick r:id="rId3"/>
              </a:rPr>
              <a:t>Download here →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21_BasicWhite">
  <a:themeElements>
    <a:clrScheme name="21_BasicWhite">
      <a:dk1>
        <a:srgbClr val="5E5E5E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FD932"/>
      </a:accent4>
      <a:accent5>
        <a:srgbClr val="FF644E"/>
      </a:accent5>
      <a:accent6>
        <a:srgbClr val="FF42A1"/>
      </a:accent6>
      <a:hlink>
        <a:srgbClr val="0000FF"/>
      </a:hlink>
      <a:folHlink>
        <a:srgbClr val="FF00FF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21_BasicWhite">
  <a:themeElements>
    <a:clrScheme name="21_Basic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FD932"/>
      </a:accent4>
      <a:accent5>
        <a:srgbClr val="FF644E"/>
      </a:accent5>
      <a:accent6>
        <a:srgbClr val="FF42A1"/>
      </a:accent6>
      <a:hlink>
        <a:srgbClr val="0000FF"/>
      </a:hlink>
      <a:folHlink>
        <a:srgbClr val="FF00FF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/>
</file>